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notesMasterIdLst>
    <p:notesMasterId r:id="rId17"/>
  </p:notesMasterIdLst>
  <p:sldIdLst>
    <p:sldId id="257" r:id="rId2"/>
    <p:sldId id="264" r:id="rId3"/>
    <p:sldId id="271" r:id="rId4"/>
    <p:sldId id="275" r:id="rId5"/>
    <p:sldId id="270" r:id="rId6"/>
    <p:sldId id="265" r:id="rId7"/>
    <p:sldId id="258" r:id="rId8"/>
    <p:sldId id="260" r:id="rId9"/>
    <p:sldId id="262" r:id="rId10"/>
    <p:sldId id="266" r:id="rId11"/>
    <p:sldId id="267" r:id="rId12"/>
    <p:sldId id="272" r:id="rId13"/>
    <p:sldId id="273" r:id="rId14"/>
    <p:sldId id="274" r:id="rId15"/>
    <p:sldId id="268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56" autoAdjust="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103052-0125-4028-84A6-ADBC03C41A92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898465-F8CC-4B3C-9BEC-4ECEC9FBE8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2321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898465-F8CC-4B3C-9BEC-4ECEC9FBE815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shkolageo.ru/mpakarb/%D0%A1%D0%BE%D0%B4%D0%B5%D1%80%D0%B6%D0%B0%D0%BD%D0%B8%D0%B5+%D0%BE%D1%82%D0%B4%D0%B5%D0%BB%D0%BA%D0%B0+%D1%81%D1%82%D0%B5%D0%BD+%D0%B3%D0%BE%D1%81%D1%82%D0%B8%D0%BD%D0%BE%D0%B9+%D0%B6%D0%B8%D0%B4%D0%BA%D0%B8%D0%BC%D0%B8+%D0%BE%D0%B1%D0%BE%D1%8F%D0%BC%D0%B8b/main.html" TargetMode="Externa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knigastroitelya.ru/steni/krasim-steny-v-kuxne.htm" TargetMode="External"/><Relationship Id="rId2" Type="http://schemas.openxmlformats.org/officeDocument/2006/relationships/hyperlink" Target="http://knigastroitelya.ru/remont-v-dome/obshhie-voprosy/dekorativnaya-shtukaturka-koroed.htm" TargetMode="Externa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rem-uroki.ru/steny/shpaklevka-sten-svoimi-rukami-chto-nuzhno-znat.html" TargetMode="Externa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1928802"/>
            <a:ext cx="5143536" cy="4572032"/>
          </a:xfrm>
          <a:solidFill>
            <a:schemeClr val="tx1">
              <a:lumMod val="8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мастер -класса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«Отделка стен жидкими обоями – один из способов отделки стен»</a:t>
            </a:r>
            <a:b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1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Разработала и провела мастер производственного обучения </a:t>
            </a:r>
            <a:br>
              <a:rPr lang="ru-RU" sz="31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 категории</a:t>
            </a:r>
            <a:br>
              <a:rPr lang="ru-RU" sz="31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С. Н. </a:t>
            </a:r>
            <a:r>
              <a:rPr lang="ru-RU" sz="31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Еремеева</a:t>
            </a:r>
            <a:r>
              <a:rPr lang="ru-RU" sz="31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31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Подзаголовок 2"/>
          <p:cNvSpPr txBox="1">
            <a:spLocks/>
          </p:cNvSpPr>
          <p:nvPr/>
        </p:nvSpPr>
        <p:spPr>
          <a:xfrm>
            <a:off x="571472" y="642918"/>
            <a:ext cx="7858180" cy="5715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7" name="Подзаголовок 2"/>
          <p:cNvSpPr txBox="1">
            <a:spLocks/>
          </p:cNvSpPr>
          <p:nvPr/>
        </p:nvSpPr>
        <p:spPr>
          <a:xfrm>
            <a:off x="642910" y="714356"/>
            <a:ext cx="7858180" cy="5715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9" name="Подзаголовок 2"/>
          <p:cNvSpPr txBox="1">
            <a:spLocks/>
          </p:cNvSpPr>
          <p:nvPr/>
        </p:nvSpPr>
        <p:spPr>
          <a:xfrm>
            <a:off x="642910" y="571480"/>
            <a:ext cx="7858180" cy="5715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1" name="Подзаголовок 2"/>
          <p:cNvSpPr txBox="1">
            <a:spLocks/>
          </p:cNvSpPr>
          <p:nvPr/>
        </p:nvSpPr>
        <p:spPr>
          <a:xfrm>
            <a:off x="571472" y="357166"/>
            <a:ext cx="7858180" cy="61436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4348" y="428604"/>
            <a:ext cx="8001056" cy="707886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Презентация</a:t>
            </a:r>
            <a:endParaRPr lang="ru-RU" sz="4000" b="1" dirty="0"/>
          </a:p>
        </p:txBody>
      </p:sp>
      <p:pic>
        <p:nvPicPr>
          <p:cNvPr id="9" name="Рисунок 8" descr="http://biokomb.ru/wp-content/uploads/2015/12/oboi-jidkie.jpg"/>
          <p:cNvPicPr/>
          <p:nvPr/>
        </p:nvPicPr>
        <p:blipFill>
          <a:blip r:embed="rId2"/>
          <a:stretch>
            <a:fillRect/>
          </a:stretch>
        </p:blipFill>
        <p:spPr bwMode="auto">
          <a:xfrm rot="21029610">
            <a:off x="5426890" y="3326778"/>
            <a:ext cx="3323945" cy="28429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428604"/>
            <a:ext cx="7958166" cy="642942"/>
          </a:xfrm>
          <a:solidFill>
            <a:schemeClr val="tx1">
              <a:lumMod val="8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Приготовление жидких обоев своими руками.</a:t>
            </a:r>
            <a:b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Добавление фольги.</a:t>
            </a:r>
          </a:p>
        </p:txBody>
      </p:sp>
      <p:sp>
        <p:nvSpPr>
          <p:cNvPr id="46" name="Подзаголовок 2"/>
          <p:cNvSpPr txBox="1">
            <a:spLocks/>
          </p:cNvSpPr>
          <p:nvPr/>
        </p:nvSpPr>
        <p:spPr>
          <a:xfrm>
            <a:off x="571472" y="642918"/>
            <a:ext cx="7858180" cy="5715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7" name="Подзаголовок 2"/>
          <p:cNvSpPr txBox="1">
            <a:spLocks/>
          </p:cNvSpPr>
          <p:nvPr/>
        </p:nvSpPr>
        <p:spPr>
          <a:xfrm>
            <a:off x="642910" y="714356"/>
            <a:ext cx="7858180" cy="5715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9" name="Подзаголовок 2"/>
          <p:cNvSpPr txBox="1">
            <a:spLocks/>
          </p:cNvSpPr>
          <p:nvPr/>
        </p:nvSpPr>
        <p:spPr>
          <a:xfrm>
            <a:off x="571472" y="642918"/>
            <a:ext cx="7858180" cy="5715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1" name="Подзаголовок 2"/>
          <p:cNvSpPr txBox="1">
            <a:spLocks/>
          </p:cNvSpPr>
          <p:nvPr/>
        </p:nvSpPr>
        <p:spPr>
          <a:xfrm>
            <a:off x="357158" y="1214422"/>
            <a:ext cx="8215370" cy="52149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7158" y="1857364"/>
            <a:ext cx="3786214" cy="2554545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/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1.  Если обои без фольги, добавляем фольгу. (мишуру, мраморную крошку) Режем ее на мелкие части.</a:t>
            </a:r>
          </a:p>
          <a:p>
            <a:pPr marL="457200" indent="-457200"/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2. Тщательно перемешиваем вручную.</a:t>
            </a:r>
          </a:p>
          <a:p>
            <a:pPr marL="457200" indent="-457200"/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 необходимости можно добавить воды.</a:t>
            </a:r>
          </a:p>
        </p:txBody>
      </p:sp>
      <p:pic>
        <p:nvPicPr>
          <p:cNvPr id="7170" name="Picture 2" descr="2016-02-24 0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1643050"/>
            <a:ext cx="3929090" cy="29485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171" name="Picture 3" descr="2016-02-24 0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4857760"/>
            <a:ext cx="2643206" cy="17859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172" name="Picture 4" descr="2016-02-24 0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71670" y="4929198"/>
            <a:ext cx="2359025" cy="17700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428604"/>
            <a:ext cx="7958166" cy="714380"/>
          </a:xfrm>
          <a:solidFill>
            <a:schemeClr val="tx1">
              <a:lumMod val="8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Приготовление жидких обоев своими руками.</a:t>
            </a:r>
            <a:b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Нанесение смеси на поверхность.</a:t>
            </a:r>
          </a:p>
        </p:txBody>
      </p:sp>
      <p:sp>
        <p:nvSpPr>
          <p:cNvPr id="46" name="Подзаголовок 2"/>
          <p:cNvSpPr txBox="1">
            <a:spLocks/>
          </p:cNvSpPr>
          <p:nvPr/>
        </p:nvSpPr>
        <p:spPr>
          <a:xfrm>
            <a:off x="571472" y="642918"/>
            <a:ext cx="7858180" cy="5715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7" name="Подзаголовок 2"/>
          <p:cNvSpPr txBox="1">
            <a:spLocks/>
          </p:cNvSpPr>
          <p:nvPr/>
        </p:nvSpPr>
        <p:spPr>
          <a:xfrm>
            <a:off x="642910" y="714356"/>
            <a:ext cx="7858180" cy="5715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9" name="Подзаголовок 2"/>
          <p:cNvSpPr txBox="1">
            <a:spLocks/>
          </p:cNvSpPr>
          <p:nvPr/>
        </p:nvSpPr>
        <p:spPr>
          <a:xfrm>
            <a:off x="571472" y="642918"/>
            <a:ext cx="7858180" cy="5715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1" name="Подзаголовок 2"/>
          <p:cNvSpPr txBox="1">
            <a:spLocks/>
          </p:cNvSpPr>
          <p:nvPr/>
        </p:nvSpPr>
        <p:spPr>
          <a:xfrm>
            <a:off x="642910" y="714356"/>
            <a:ext cx="7858180" cy="5715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 rot="10800000" flipV="1">
            <a:off x="285720" y="1313250"/>
            <a:ext cx="8501122" cy="5324535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Приготовленная смесь наносится шпателем на стену, после чего специальной теркой или валиком разравнивается по всей ее поверхности.       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Наносим смесь на поверхность стены от углов к центру. Для облегчения работы терку можно смачивать водой.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Окончательный 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слой должен иметь толщину примерно 1-2 мм.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dirty="0" smtClean="0"/>
              <a:t>Чтобы </a:t>
            </a:r>
            <a:r>
              <a:rPr lang="ru-RU" sz="2000" dirty="0" smtClean="0">
                <a:hlinkClick r:id="rId2"/>
              </a:rPr>
              <a:t>правильно нанести жидкие обои</a:t>
            </a:r>
            <a:r>
              <a:rPr lang="ru-RU" sz="2000" dirty="0" smtClean="0"/>
              <a:t>, совершаем возвратно-поступательные, а не круговые движения. Для  разглаживания поверхности,  достаточно 10-15 проходов.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Температура воздуха в комнате, где проводится отделка стен жидкими обоями, должна быть ниже 10-12 градусов по Цельсию.</a:t>
            </a: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lang="ru-RU" sz="2000" dirty="0" smtClean="0"/>
              <a:t>Обработав небольшой участок,  выравниваем поверхность. При этом плоскость терки  должна находиться под небольшим углом к стене: так мы будем снимать излишки состава.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/>
              <a:t>  Края участков делаем «рваными», чтобы соседние фрагменты более прочно соединялись друг с другом. На обработанной поверхности не должно остаться швов и стыковых линий.</a:t>
            </a:r>
            <a:r>
              <a:rPr lang="ru-RU" sz="2000" b="1" dirty="0" smtClean="0"/>
              <a:t>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0"/>
            <a:ext cx="9144000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0" y="0"/>
            <a:ext cx="22955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571480"/>
            <a:ext cx="7958166" cy="571504"/>
          </a:xfrm>
          <a:solidFill>
            <a:schemeClr val="tx1">
              <a:lumMod val="8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Приготовление жидких обоев своими руками.</a:t>
            </a:r>
            <a:b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Нанесение смеси на поверхность.</a:t>
            </a:r>
          </a:p>
        </p:txBody>
      </p:sp>
      <p:sp>
        <p:nvSpPr>
          <p:cNvPr id="46" name="Подзаголовок 2"/>
          <p:cNvSpPr txBox="1">
            <a:spLocks/>
          </p:cNvSpPr>
          <p:nvPr/>
        </p:nvSpPr>
        <p:spPr>
          <a:xfrm>
            <a:off x="571472" y="642918"/>
            <a:ext cx="7858180" cy="5715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7" name="Подзаголовок 2"/>
          <p:cNvSpPr txBox="1">
            <a:spLocks/>
          </p:cNvSpPr>
          <p:nvPr/>
        </p:nvSpPr>
        <p:spPr>
          <a:xfrm>
            <a:off x="642910" y="714356"/>
            <a:ext cx="7858180" cy="5715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9" name="Подзаголовок 2"/>
          <p:cNvSpPr txBox="1">
            <a:spLocks/>
          </p:cNvSpPr>
          <p:nvPr/>
        </p:nvSpPr>
        <p:spPr>
          <a:xfrm>
            <a:off x="500034" y="642918"/>
            <a:ext cx="7858180" cy="5715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1" name="Подзаголовок 2"/>
          <p:cNvSpPr txBox="1">
            <a:spLocks/>
          </p:cNvSpPr>
          <p:nvPr/>
        </p:nvSpPr>
        <p:spPr>
          <a:xfrm>
            <a:off x="642910" y="714356"/>
            <a:ext cx="7858180" cy="5715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051" name="Picture 3" descr="C:\Users\USER\Desktop\Жидкие обои\IMG_20160316_1333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68" y="2643182"/>
            <a:ext cx="5238786" cy="39290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2" descr="C:\Users\USER\Desktop\Жидкие обои\IMG_20160316_1333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-345313" y="1916893"/>
            <a:ext cx="5048262" cy="37861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Прямоугольник 8"/>
          <p:cNvSpPr/>
          <p:nvPr/>
        </p:nvSpPr>
        <p:spPr>
          <a:xfrm>
            <a:off x="4286248" y="1285860"/>
            <a:ext cx="4572032" cy="1200329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Готовую смесь кладем на  терку, шпаталем или руками, так как жидкие обои – это экологически чистый материал. 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571480"/>
            <a:ext cx="7958166" cy="571504"/>
          </a:xfrm>
          <a:solidFill>
            <a:schemeClr val="tx1">
              <a:lumMod val="8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Приготовление жидких обоев своими руками.</a:t>
            </a:r>
            <a:b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Нанесение смеси на поверхность.</a:t>
            </a:r>
          </a:p>
        </p:txBody>
      </p:sp>
      <p:sp>
        <p:nvSpPr>
          <p:cNvPr id="46" name="Подзаголовок 2"/>
          <p:cNvSpPr txBox="1">
            <a:spLocks/>
          </p:cNvSpPr>
          <p:nvPr/>
        </p:nvSpPr>
        <p:spPr>
          <a:xfrm>
            <a:off x="571472" y="642918"/>
            <a:ext cx="7858180" cy="5715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7" name="Подзаголовок 2"/>
          <p:cNvSpPr txBox="1">
            <a:spLocks/>
          </p:cNvSpPr>
          <p:nvPr/>
        </p:nvSpPr>
        <p:spPr>
          <a:xfrm>
            <a:off x="642910" y="714356"/>
            <a:ext cx="7858180" cy="5715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9" name="Подзаголовок 2"/>
          <p:cNvSpPr txBox="1">
            <a:spLocks/>
          </p:cNvSpPr>
          <p:nvPr/>
        </p:nvSpPr>
        <p:spPr>
          <a:xfrm>
            <a:off x="571472" y="642918"/>
            <a:ext cx="7858180" cy="5715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1" name="Подзаголовок 2"/>
          <p:cNvSpPr txBox="1">
            <a:spLocks/>
          </p:cNvSpPr>
          <p:nvPr/>
        </p:nvSpPr>
        <p:spPr>
          <a:xfrm>
            <a:off x="642910" y="500042"/>
            <a:ext cx="7858180" cy="59293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050" name="Picture 2" descr="C:\Users\USER\Desktop\Жидкие обои\IMG_20160316_1333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1214422"/>
            <a:ext cx="4786346" cy="35004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Прямоугольник 7"/>
          <p:cNvSpPr/>
          <p:nvPr/>
        </p:nvSpPr>
        <p:spPr>
          <a:xfrm rot="10800000" flipV="1">
            <a:off x="285720" y="4847313"/>
            <a:ext cx="8643998" cy="1938992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Распределяем состав пластиковой теркой , толщина слоя должна быть 1 -2 мм.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Совет!  </a:t>
            </a:r>
            <a:r>
              <a:rPr lang="ru-RU" sz="2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Волокна смещаются по направлению движения терки. Эту хитрость можно использовать, формируя текстуру стены: например, на одних участках мы укладываем покрытие продольными движениями, а на других  — поперечными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571480"/>
            <a:ext cx="7958166" cy="642942"/>
          </a:xfrm>
          <a:solidFill>
            <a:schemeClr val="tx1">
              <a:lumMod val="8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Приготовление жидких обоев своими руками.</a:t>
            </a:r>
            <a:b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Нанесение смеси на поверхность.</a:t>
            </a:r>
          </a:p>
        </p:txBody>
      </p:sp>
      <p:sp>
        <p:nvSpPr>
          <p:cNvPr id="46" name="Подзаголовок 2"/>
          <p:cNvSpPr txBox="1">
            <a:spLocks/>
          </p:cNvSpPr>
          <p:nvPr/>
        </p:nvSpPr>
        <p:spPr>
          <a:xfrm>
            <a:off x="571472" y="642918"/>
            <a:ext cx="7858180" cy="5715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7" name="Подзаголовок 2"/>
          <p:cNvSpPr txBox="1">
            <a:spLocks/>
          </p:cNvSpPr>
          <p:nvPr/>
        </p:nvSpPr>
        <p:spPr>
          <a:xfrm>
            <a:off x="642910" y="714356"/>
            <a:ext cx="7858180" cy="5715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9" name="Подзаголовок 2"/>
          <p:cNvSpPr txBox="1">
            <a:spLocks/>
          </p:cNvSpPr>
          <p:nvPr/>
        </p:nvSpPr>
        <p:spPr>
          <a:xfrm>
            <a:off x="642910" y="642918"/>
            <a:ext cx="7858180" cy="5715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1" name="Подзаголовок 2"/>
          <p:cNvSpPr txBox="1">
            <a:spLocks/>
          </p:cNvSpPr>
          <p:nvPr/>
        </p:nvSpPr>
        <p:spPr>
          <a:xfrm>
            <a:off x="642910" y="714356"/>
            <a:ext cx="7858180" cy="5715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9698" name="Picture 2" descr="C:\Users\USER\Desktop\Жидкие обои\IMG_20160316_1357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571612"/>
            <a:ext cx="3714777" cy="27860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9699" name="Picture 3" descr="C:\Users\USER\Desktop\Жидкие обои\IMG_20160316_13574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1357298"/>
            <a:ext cx="3714722" cy="27860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9700" name="Picture 4" descr="C:\Users\USER\Desktop\Жидкие обои\IMG_20160316_1358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6248" y="4143373"/>
            <a:ext cx="3619503" cy="27146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Прямоугольник 10"/>
          <p:cNvSpPr/>
          <p:nvPr/>
        </p:nvSpPr>
        <p:spPr>
          <a:xfrm rot="10800000" flipV="1">
            <a:off x="214282" y="4406087"/>
            <a:ext cx="3857652" cy="2031325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Наносим смесь на поверхность стены от углов к центру, при этом плоскость терки должна находится под углом к стене 15-30 градусов, так мы будем снимать излишки смеси.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571480"/>
            <a:ext cx="7958166" cy="571504"/>
          </a:xfrm>
          <a:solidFill>
            <a:schemeClr val="tx1">
              <a:lumMod val="8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Приготовление жидких обоев своими руками.</a:t>
            </a:r>
            <a:b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Заглаживание поверхности.</a:t>
            </a:r>
          </a:p>
        </p:txBody>
      </p:sp>
      <p:sp>
        <p:nvSpPr>
          <p:cNvPr id="46" name="Подзаголовок 2"/>
          <p:cNvSpPr txBox="1">
            <a:spLocks/>
          </p:cNvSpPr>
          <p:nvPr/>
        </p:nvSpPr>
        <p:spPr>
          <a:xfrm>
            <a:off x="571472" y="642918"/>
            <a:ext cx="7858180" cy="5715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7" name="Подзаголовок 2"/>
          <p:cNvSpPr txBox="1">
            <a:spLocks/>
          </p:cNvSpPr>
          <p:nvPr/>
        </p:nvSpPr>
        <p:spPr>
          <a:xfrm>
            <a:off x="642910" y="714356"/>
            <a:ext cx="7858180" cy="5715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9" name="Подзаголовок 2"/>
          <p:cNvSpPr txBox="1">
            <a:spLocks/>
          </p:cNvSpPr>
          <p:nvPr/>
        </p:nvSpPr>
        <p:spPr>
          <a:xfrm>
            <a:off x="571472" y="642918"/>
            <a:ext cx="7858180" cy="5715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1" name="Подзаголовок 2"/>
          <p:cNvSpPr txBox="1">
            <a:spLocks/>
          </p:cNvSpPr>
          <p:nvPr/>
        </p:nvSpPr>
        <p:spPr>
          <a:xfrm>
            <a:off x="642910" y="714356"/>
            <a:ext cx="7858180" cy="5715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7158" y="2714620"/>
            <a:ext cx="3786214" cy="3477875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2000" dirty="0" smtClean="0"/>
              <a:t>После того как мы разровняем примерно квадратный метр поверхности, смачиваем терку и заглаживаем поверхность. Заглаживание проводим равномерными круговыми движениями без излишнего давления</a:t>
            </a:r>
            <a:r>
              <a:rPr lang="ru-RU" sz="2000" b="1" dirty="0" smtClean="0"/>
              <a:t>.</a:t>
            </a:r>
          </a:p>
          <a:p>
            <a:pPr marL="457200" indent="-457200"/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2016-02-24 0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1934" y="1357298"/>
            <a:ext cx="2286016" cy="30480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219" name="Picture 3" descr="2016-02-24 0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3702" y="2071678"/>
            <a:ext cx="2286016" cy="30480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220" name="Picture 4" descr="2016-02-24 0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00760" y="4000498"/>
            <a:ext cx="2143555" cy="28575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428604"/>
            <a:ext cx="7886728" cy="714380"/>
          </a:xfrm>
          <a:solidFill>
            <a:schemeClr val="tx1">
              <a:lumMod val="8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Материалы, состав.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Подзаголовок 2"/>
          <p:cNvSpPr txBox="1">
            <a:spLocks/>
          </p:cNvSpPr>
          <p:nvPr/>
        </p:nvSpPr>
        <p:spPr>
          <a:xfrm>
            <a:off x="571472" y="642918"/>
            <a:ext cx="7858180" cy="5715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7" name="Подзаголовок 2"/>
          <p:cNvSpPr txBox="1">
            <a:spLocks/>
          </p:cNvSpPr>
          <p:nvPr/>
        </p:nvSpPr>
        <p:spPr>
          <a:xfrm>
            <a:off x="642910" y="2000240"/>
            <a:ext cx="7858180" cy="44291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9" name="Подзаголовок 2"/>
          <p:cNvSpPr txBox="1">
            <a:spLocks/>
          </p:cNvSpPr>
          <p:nvPr/>
        </p:nvSpPr>
        <p:spPr>
          <a:xfrm>
            <a:off x="500034" y="500042"/>
            <a:ext cx="7858180" cy="5715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1" name="Подзаголовок 2"/>
          <p:cNvSpPr txBox="1">
            <a:spLocks/>
          </p:cNvSpPr>
          <p:nvPr/>
        </p:nvSpPr>
        <p:spPr>
          <a:xfrm>
            <a:off x="714348" y="500042"/>
            <a:ext cx="7858180" cy="5715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428596" y="1357298"/>
            <a:ext cx="5143536" cy="5262979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России жидкие обои стали продаваться в тот период, когда у бумажной отделки практически не было конкурентов. Но бумагу не на все поверхности удобно клеить, чего не скажешь о жидком варианте. В состав материала входит целлюлоза, шелк и хлопок, цвет придает безопасный краситель на водной основе, а связывает эти все компоненты клей КМЦ. Иногда для придания материалу фактурности в обои кладут мраморную или кварцевую крошку, цветной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флок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а также частый компонент – блестки слюды, они обычно отдельно продаются в пакете и непосредственно при отделке их можно добавлять в массу.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Жидкими обоями отделывают помещение только изнутри, чаще всего их используют в квартирах, потому что материал считается экологически чистым и натуральным. Дизайнеры рекомендуют наносить их в детской комнате и в спальнях, так как они создают уют и гармонию. А так как волокнистое покрытие обладает хорошими шумоизоляционными свойствами, то оно хорошо подойдет для гостиной или комнаты, где стоит телевизор.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жидкие обои отделка стен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6" y="2000240"/>
            <a:ext cx="3500462" cy="32861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214290"/>
            <a:ext cx="8072494" cy="571504"/>
          </a:xfrm>
          <a:solidFill>
            <a:schemeClr val="tx1">
              <a:lumMod val="8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Все о жидких обоях 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Подзаголовок 2"/>
          <p:cNvSpPr txBox="1">
            <a:spLocks/>
          </p:cNvSpPr>
          <p:nvPr/>
        </p:nvSpPr>
        <p:spPr>
          <a:xfrm>
            <a:off x="571472" y="642918"/>
            <a:ext cx="7858180" cy="5715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7" name="Подзаголовок 2"/>
          <p:cNvSpPr txBox="1">
            <a:spLocks/>
          </p:cNvSpPr>
          <p:nvPr/>
        </p:nvSpPr>
        <p:spPr>
          <a:xfrm>
            <a:off x="642910" y="2000240"/>
            <a:ext cx="7858180" cy="44291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9" name="Подзаголовок 2"/>
          <p:cNvSpPr txBox="1">
            <a:spLocks/>
          </p:cNvSpPr>
          <p:nvPr/>
        </p:nvSpPr>
        <p:spPr>
          <a:xfrm>
            <a:off x="785786" y="714356"/>
            <a:ext cx="7858180" cy="5715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1" name="Подзаголовок 2"/>
          <p:cNvSpPr txBox="1">
            <a:spLocks/>
          </p:cNvSpPr>
          <p:nvPr/>
        </p:nvSpPr>
        <p:spPr>
          <a:xfrm>
            <a:off x="714348" y="785794"/>
            <a:ext cx="7858180" cy="5715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Подзаголовок 2"/>
          <p:cNvSpPr txBox="1">
            <a:spLocks/>
          </p:cNvSpPr>
          <p:nvPr/>
        </p:nvSpPr>
        <p:spPr>
          <a:xfrm>
            <a:off x="500034" y="652442"/>
            <a:ext cx="8224894" cy="5715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Подзаголовок 2"/>
          <p:cNvSpPr txBox="1">
            <a:spLocks/>
          </p:cNvSpPr>
          <p:nvPr/>
        </p:nvSpPr>
        <p:spPr>
          <a:xfrm>
            <a:off x="642910" y="785794"/>
            <a:ext cx="7858180" cy="5715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785786" y="1071546"/>
            <a:ext cx="7358114" cy="5016758"/>
          </a:xfrm>
          <a:prstGeom prst="rect">
            <a:avLst/>
          </a:prstGeom>
          <a:solidFill>
            <a:schemeClr val="tx1">
              <a:lumMod val="8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России жидкие обои стали продаваться в тот период, когда у бумажной отделки практически не было конкурентов. Но бумагу не на все поверхности удобно клеить, чего не скажешь о жидком варианте. В состав материала входит целлюлоза, шелк и хлопок, цвет придает безопасный краситель на водной основе, а связывает эти все компоненты клей КМЦ. Иногда для придания материалу фактурности в обои кладут мраморную или кварцевую крошку, цветной </a:t>
            </a:r>
            <a:r>
              <a:rPr kumimoji="0" lang="ru-RU" sz="160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флок</a:t>
            </a: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а также частый компонент – блестки слюды, они обычно отдельно продаются в пакете и непосредственно при отделке их можно добавлять в массу.</a:t>
            </a:r>
            <a:endParaRPr kumimoji="0" lang="ru-RU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Жидкими обоями отделывают помещение только изнутри, чаще всего их используют в квартирах, потому что материал считается экологически чистым и натуральным. Дизайнеры рекомендуют наносить их в детской комнате и в спальнях, так как они создают уют и гармонию. А так как волокнистое покрытие обладает хорошими </a:t>
            </a:r>
            <a:r>
              <a:rPr kumimoji="0" lang="ru-RU" sz="160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шумоизоляционными</a:t>
            </a: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свойствами, то оно хорошо подойдет для гостиной или комнаты, где стоит телевизор. </a:t>
            </a:r>
            <a:endParaRPr kumimoji="0" lang="ru-RU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Жидкие обои, шелковая декоративная штукатурка, приятна на ощупь. В сухом виде напоминает детский поделочный материал. На самом же деле это целлюлозная смесь, содержащая безвредные декоративные компоненты волокон.</a:t>
            </a:r>
            <a:endParaRPr kumimoji="0" lang="ru-RU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Жидкие обои из-за незнания часто путают с обычной штукатуркой. Принципиальное отличие в том, что состав жидких обоев не содержит песка. Его основа это целлюлоза — безвредное клеящее природное вещество.</a:t>
            </a:r>
            <a:endParaRPr kumimoji="0" lang="ru-RU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285728"/>
            <a:ext cx="8072494" cy="571504"/>
          </a:xfrm>
          <a:solidFill>
            <a:schemeClr val="tx1">
              <a:lumMod val="8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Все о жидких обоях 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Подзаголовок 2"/>
          <p:cNvSpPr txBox="1">
            <a:spLocks/>
          </p:cNvSpPr>
          <p:nvPr/>
        </p:nvSpPr>
        <p:spPr>
          <a:xfrm>
            <a:off x="571472" y="642918"/>
            <a:ext cx="7858180" cy="5715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7" name="Подзаголовок 2"/>
          <p:cNvSpPr txBox="1">
            <a:spLocks/>
          </p:cNvSpPr>
          <p:nvPr/>
        </p:nvSpPr>
        <p:spPr>
          <a:xfrm>
            <a:off x="642910" y="2000240"/>
            <a:ext cx="7858180" cy="44291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9" name="Подзаголовок 2"/>
          <p:cNvSpPr txBox="1">
            <a:spLocks/>
          </p:cNvSpPr>
          <p:nvPr/>
        </p:nvSpPr>
        <p:spPr>
          <a:xfrm>
            <a:off x="500034" y="500042"/>
            <a:ext cx="7858180" cy="5715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1" name="Подзаголовок 2"/>
          <p:cNvSpPr txBox="1">
            <a:spLocks/>
          </p:cNvSpPr>
          <p:nvPr/>
        </p:nvSpPr>
        <p:spPr>
          <a:xfrm>
            <a:off x="714348" y="500042"/>
            <a:ext cx="7858180" cy="5715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285720" y="928669"/>
            <a:ext cx="8572560" cy="5909310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приготовления жидких обоев сухая смесь разводится водой в пропорциях, указанных на упаковке, затем тщательно перемешивается до получения однородной массы и настаивается 10-15 минут. После этого их можно наносить. Жидкие обои накладываются на стену слоем от 2-3 мм  в зависимости от структуры волокон и качества 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2"/>
              </a:rPr>
              <a:t>штукатурки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Толщина наносимых слоев может быть различной, вплоть до придания поверхности различных рисунков и создания барельефов. Упаковки массой 2 кг хватит, чтобы покрыть участок площадью примерно 6 м&amp;#178;, при условии, что толщина слоя будет 2 мм. Если вы развели смеси больше, чем нужно, то оставшийся материал можно заморозить и хранить в холодильнике до следующих ремонтных работ.</a:t>
            </a:r>
            <a:b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Перед нанесением смеси стены нужно обязательно очистить от старых обоев, грязи, пыли, плесени, грибка и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прогрунтовать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При этом если грунтовое покрытие темное, то не нужно на него наносить светлые обои – оно будет просвечивать.                                                                 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 работе с жидкими обоями в помещении должно быть тепло, не ниже +10-18 градусов. Время высыхания жидких обоев от 1 до 3-х суток, чем суше помещение – тем быстрее процесс высыхания.                                                                                                                                                   - Наносятся обои вручную валиком, шпателем или пистолетом-хоппером, в емкость которого загружается масса и распределяется равномерно под давлением воздуха. Скорость нанесения обоев пистолетом значительно выше. При нанесении пистолетом в комплект входит компрессор и шланг.                                                                                                                                                            - Фактурную отделку стен начинают не раньше, чем через 6-7 часов после нанесения покрытия. Отделку можно проводить ручным рельефным валиком, при этом валик нужно регулярно смачивать водой. Также можно декорировать обои с помощью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пневмораспылителя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После высыхания обоев для придания поверхности дополнительной прочности и водостойкости можно нанести бесцветный лак-закрепитель, особенно это актуально для ванных комнат и 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3"/>
              </a:rPr>
              <a:t>кухонь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он сделает жидкие обои «моющимися» и не позволит проникать внутрь обоев влаги и копоти.      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Стены, покрытые жидкими обоями, можно чистить с помощью пылесоса, а сильные загрязнения можно снять шпателем, предварительно смочив место загрязнения водой, после чего нанести новый слой, но при этом нужно учитывать, что если обои не слишком новые, то участок с новым покрытием будет более светлым. Небольшие загрязнения можно удалить обычным ластиком.</a:t>
            </a:r>
            <a:b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одзаголовок 2"/>
          <p:cNvSpPr txBox="1">
            <a:spLocks/>
          </p:cNvSpPr>
          <p:nvPr/>
        </p:nvSpPr>
        <p:spPr>
          <a:xfrm>
            <a:off x="866748" y="652442"/>
            <a:ext cx="7858180" cy="5715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Подзаголовок 2"/>
          <p:cNvSpPr txBox="1">
            <a:spLocks/>
          </p:cNvSpPr>
          <p:nvPr/>
        </p:nvSpPr>
        <p:spPr>
          <a:xfrm>
            <a:off x="1019148" y="804842"/>
            <a:ext cx="7858180" cy="5715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214290"/>
            <a:ext cx="8643998" cy="500066"/>
          </a:xfrm>
          <a:solidFill>
            <a:schemeClr val="tx1">
              <a:lumMod val="8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Достоинства и недостатки 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Подзаголовок 2"/>
          <p:cNvSpPr txBox="1">
            <a:spLocks/>
          </p:cNvSpPr>
          <p:nvPr/>
        </p:nvSpPr>
        <p:spPr>
          <a:xfrm>
            <a:off x="571472" y="642918"/>
            <a:ext cx="7858180" cy="5715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7" name="Подзаголовок 2"/>
          <p:cNvSpPr txBox="1">
            <a:spLocks/>
          </p:cNvSpPr>
          <p:nvPr/>
        </p:nvSpPr>
        <p:spPr>
          <a:xfrm>
            <a:off x="642910" y="2000240"/>
            <a:ext cx="7858180" cy="44291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9" name="Подзаголовок 2"/>
          <p:cNvSpPr txBox="1">
            <a:spLocks/>
          </p:cNvSpPr>
          <p:nvPr/>
        </p:nvSpPr>
        <p:spPr>
          <a:xfrm>
            <a:off x="500034" y="500042"/>
            <a:ext cx="7858180" cy="5715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1" name="Подзаголовок 2"/>
          <p:cNvSpPr txBox="1">
            <a:spLocks/>
          </p:cNvSpPr>
          <p:nvPr/>
        </p:nvSpPr>
        <p:spPr>
          <a:xfrm>
            <a:off x="714348" y="500042"/>
            <a:ext cx="7858180" cy="5715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7649" name="Rectangle 1"/>
          <p:cNvSpPr>
            <a:spLocks noChangeArrowheads="1"/>
          </p:cNvSpPr>
          <p:nvPr/>
        </p:nvSpPr>
        <p:spPr bwMode="auto">
          <a:xfrm rot="10800000" flipV="1">
            <a:off x="285720" y="785794"/>
            <a:ext cx="8643998" cy="6195755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Перед другими декоративными обоями жидкие имеют ряд преимуществ:</a:t>
            </a:r>
            <a:endParaRPr lang="ru-RU" sz="16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Чтобы их приготовить много места не требуется, в отличие от обычных бумажных, которые нужно расстилать на полу и промазывать клеем.</a:t>
            </a:r>
            <a:endParaRPr lang="ru-RU" sz="1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Перед нанесением не нужно идеально равнять потолок.</a:t>
            </a:r>
            <a:endParaRPr lang="ru-RU" sz="1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Работать с материалом очень комфортно, от него нет лишней пыли и неприятного запаха. Наносить его легко, стыков никаких нет, легко заполняет собой щели в местах, где потолок соединяется со стеной.</a:t>
            </a:r>
            <a:endParaRPr lang="ru-RU" sz="1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Жидкими обоями очень удобно отделывать колоны, ярки и прочие архитектурные детали.</a:t>
            </a:r>
            <a:endParaRPr lang="ru-RU" sz="1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После того как обои высохнут, материал все равно остается эластичным и даже при усадке дома на отделке не появятся трещины.</a:t>
            </a:r>
            <a:endParaRPr lang="ru-RU" sz="1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Благодаря своей микропористой структуре жидкие обои замечательно поглощают шум и держат тепло 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этом поверхность стены «дышит», не образуется парниковый эффект, нет сырости в комнате.</a:t>
            </a:r>
            <a:endParaRPr lang="ru-RU" sz="1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Запахи и пыль материалом не впитывается и в случае пожара он не выделяет отравляющих газов.</a:t>
            </a:r>
            <a:endParaRPr lang="ru-RU" sz="1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Можно ремонтировать отдельный участок, не снимая все обои. Для этого нужно вырезать поврежденный участок, развести обои и заделать потолок. Отличия не будет заметно.</a:t>
            </a:r>
          </a:p>
          <a:p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Среди недостатков отделки потолка жидкими обоями можно выделить такие:</a:t>
            </a:r>
          </a:p>
          <a:p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Высокая стоимость по сравнению с обычными обоями или натяжным потолком. Хотя с каждым годом на жидкие обои для потолка цена становятся все ниже, до сих пор позволить себе такую отделку может не каждая среднестатистическая семья.</a:t>
            </a:r>
          </a:p>
          <a:p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Небольшое разнообразие расцветок.</a:t>
            </a:r>
          </a:p>
          <a:p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Эти обои нельзя мыть и, не смотря на то, что они считаются влагостойкими, если затопят соседи, они будут безнадежно испорченными.</a:t>
            </a:r>
          </a:p>
          <a:p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571480"/>
            <a:ext cx="7886728" cy="642942"/>
          </a:xfrm>
          <a:solidFill>
            <a:schemeClr val="tx1">
              <a:lumMod val="8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Инструменты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6" name="Подзаголовок 2"/>
          <p:cNvSpPr txBox="1">
            <a:spLocks/>
          </p:cNvSpPr>
          <p:nvPr/>
        </p:nvSpPr>
        <p:spPr>
          <a:xfrm>
            <a:off x="571472" y="1142984"/>
            <a:ext cx="7858180" cy="52149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7" name="Подзаголовок 2"/>
          <p:cNvSpPr txBox="1">
            <a:spLocks/>
          </p:cNvSpPr>
          <p:nvPr/>
        </p:nvSpPr>
        <p:spPr>
          <a:xfrm>
            <a:off x="642910" y="714356"/>
            <a:ext cx="7858180" cy="5715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9" name="Подзаголовок 2"/>
          <p:cNvSpPr txBox="1">
            <a:spLocks/>
          </p:cNvSpPr>
          <p:nvPr/>
        </p:nvSpPr>
        <p:spPr>
          <a:xfrm>
            <a:off x="714348" y="500042"/>
            <a:ext cx="7858180" cy="5715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1" name="Подзаголовок 2"/>
          <p:cNvSpPr txBox="1">
            <a:spLocks/>
          </p:cNvSpPr>
          <p:nvPr/>
        </p:nvSpPr>
        <p:spPr>
          <a:xfrm>
            <a:off x="1142976" y="5429264"/>
            <a:ext cx="6643734" cy="1000132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55000" lnSpcReduction="2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44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4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ластмсовая</a:t>
            </a:r>
            <a:r>
              <a:rPr lang="ru-RU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(стеклянная или керамическая) терка, шпатель, рулетка, малярная лента.  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eriod"/>
              <a:tabLst/>
              <a:defRPr/>
            </a:pP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58" y="2071678"/>
            <a:ext cx="3567757" cy="2714644"/>
          </a:xfrm>
          <a:prstGeom prst="rect">
            <a:avLst/>
          </a:prstGeom>
          <a:noFill/>
          <a:ln>
            <a:noFill/>
          </a:ln>
          <a:effectLst/>
          <a:extLst/>
        </p:spPr>
      </p:pic>
      <p:pic>
        <p:nvPicPr>
          <p:cNvPr id="10" name="Picture 3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686" y="1857364"/>
            <a:ext cx="1655762" cy="230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Рисунок 10" descr="http://files.gifts.ru/reviewer/thumbnails/www/4684_4_psd_1000x1000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8" y="1714488"/>
            <a:ext cx="1939895" cy="17640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http://kit-opt.ru/sites/default/files/plenka_rasxodnik/lm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8" y="3500438"/>
            <a:ext cx="1955525" cy="1955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472" y="1428736"/>
            <a:ext cx="7929618" cy="5000660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357166"/>
            <a:ext cx="7600976" cy="1000132"/>
          </a:xfrm>
          <a:solidFill>
            <a:schemeClr val="tx1">
              <a:lumMod val="8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Подготовка поверхности под нанесение жидких обоев.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46" name="Подзаголовок 2"/>
          <p:cNvSpPr txBox="1">
            <a:spLocks/>
          </p:cNvSpPr>
          <p:nvPr/>
        </p:nvSpPr>
        <p:spPr>
          <a:xfrm>
            <a:off x="714348" y="1428736"/>
            <a:ext cx="7786742" cy="50720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7" name="Подзаголовок 2"/>
          <p:cNvSpPr txBox="1">
            <a:spLocks/>
          </p:cNvSpPr>
          <p:nvPr/>
        </p:nvSpPr>
        <p:spPr>
          <a:xfrm>
            <a:off x="571472" y="1500174"/>
            <a:ext cx="7858180" cy="47863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42910" y="1857364"/>
            <a:ext cx="7858180" cy="4524315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Работа по нанесению жидких обоев на поверхность стены несложная и для этого необязательно быть строителем-профессионалом. Но, чтобы 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отделка стен жидкими обоями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была качественной, ее необходимо перед этим подготовить.</a:t>
            </a:r>
          </a:p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Поверхность стены должна быть однородной: без неровностей и дефектов. На стене не должно быть перепадов высот, следов масляной краски, грубой штукатурки и торчащих металлических предметов. Поэтому счищаем со стены старые обои, краску, осыпающуюся штукатурку, а также торчащие шурупы и гвозди. Глубокие трещины и стыки желательно предварительно заштукатурить. Далее, финишной шпаклевкой проводим </a:t>
            </a:r>
            <a:r>
              <a:rPr lang="ru-RU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полную шпаклевку всей поверхности стены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для заполнения мелких неровностей и придания ей однородного белого цвета.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Отшпаклеванную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поверхность 2-3 раза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грунтуетм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раствором глубокого проникновения. После грунтовки стены должны высохнуть, после чего они считаются готовыми к нанесению жидких обоев. Осталось только приготовить смесь, инструменты и приступить к отделке.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571480"/>
            <a:ext cx="7958166" cy="642942"/>
          </a:xfrm>
          <a:solidFill>
            <a:schemeClr val="tx1">
              <a:lumMod val="8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Приготовление жидких обоев.</a:t>
            </a:r>
          </a:p>
        </p:txBody>
      </p:sp>
      <p:sp>
        <p:nvSpPr>
          <p:cNvPr id="46" name="Подзаголовок 2"/>
          <p:cNvSpPr txBox="1">
            <a:spLocks/>
          </p:cNvSpPr>
          <p:nvPr/>
        </p:nvSpPr>
        <p:spPr>
          <a:xfrm>
            <a:off x="571472" y="642918"/>
            <a:ext cx="7858180" cy="5715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7" name="Подзаголовок 2"/>
          <p:cNvSpPr txBox="1">
            <a:spLocks/>
          </p:cNvSpPr>
          <p:nvPr/>
        </p:nvSpPr>
        <p:spPr>
          <a:xfrm>
            <a:off x="642910" y="714356"/>
            <a:ext cx="7858180" cy="5715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9" name="Подзаголовок 2"/>
          <p:cNvSpPr txBox="1">
            <a:spLocks/>
          </p:cNvSpPr>
          <p:nvPr/>
        </p:nvSpPr>
        <p:spPr>
          <a:xfrm>
            <a:off x="571472" y="642918"/>
            <a:ext cx="7858180" cy="5715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1" name="Подзаголовок 2"/>
          <p:cNvSpPr txBox="1">
            <a:spLocks/>
          </p:cNvSpPr>
          <p:nvPr/>
        </p:nvSpPr>
        <p:spPr>
          <a:xfrm>
            <a:off x="642910" y="714356"/>
            <a:ext cx="7858180" cy="5715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" name="Рисунок 9" descr="отделка стен жидкими обоями, подготовка смеси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42" y="3000372"/>
            <a:ext cx="3686179" cy="30718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169" name="Rectangle 1"/>
          <p:cNvSpPr>
            <a:spLocks noChangeArrowheads="1"/>
          </p:cNvSpPr>
          <p:nvPr/>
        </p:nvSpPr>
        <p:spPr bwMode="auto">
          <a:xfrm rot="10800000" flipV="1">
            <a:off x="285720" y="1468315"/>
            <a:ext cx="4714908" cy="5355312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dirty="0" smtClean="0"/>
              <a:t>Количество воды, которое необходимо для замешивания раствора обоев, следует брать только указанное в инструкции именно к вашим обоям. </a:t>
            </a:r>
          </a:p>
          <a:p>
            <a:pPr fontAlgn="base"/>
            <a:r>
              <a:rPr lang="ru-RU" dirty="0" smtClean="0"/>
              <a:t>- В подготовленную тару вначале заливаем воду, а потом уже добавляем сухую смесь. Тщательно перемешиваем сухой состав, добиваясь его однородности.</a:t>
            </a:r>
          </a:p>
          <a:p>
            <a:r>
              <a:rPr lang="ru-RU" dirty="0" smtClean="0"/>
              <a:t>- Замешивать необходимо только один пакет за раз в одной емкости. То есть нельзя смешивать содержимое двух пакетов при первом замесе. </a:t>
            </a:r>
          </a:p>
          <a:p>
            <a:pPr fontAlgn="base"/>
            <a:r>
              <a:rPr lang="ru-RU" dirty="0" smtClean="0"/>
              <a:t>- Категорически нельзя замешивать часть пакета.</a:t>
            </a:r>
          </a:p>
          <a:p>
            <a:r>
              <a:rPr lang="ru-RU" dirty="0" smtClean="0"/>
              <a:t>- Далее клей должен набухнуть. Занимает это около часа, выполняем повторное перемешивание после чего можно начинать нанесение обоев на поверхность.</a:t>
            </a:r>
            <a:br>
              <a:rPr lang="ru-RU" dirty="0" smtClean="0"/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642918"/>
            <a:ext cx="7958166" cy="571504"/>
          </a:xfrm>
          <a:solidFill>
            <a:schemeClr val="tx1">
              <a:lumMod val="8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Приготовление жидких обоев своими руками.</a:t>
            </a:r>
            <a:b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Добавление колера.</a:t>
            </a:r>
          </a:p>
        </p:txBody>
      </p:sp>
      <p:sp>
        <p:nvSpPr>
          <p:cNvPr id="46" name="Подзаголовок 2"/>
          <p:cNvSpPr txBox="1">
            <a:spLocks/>
          </p:cNvSpPr>
          <p:nvPr/>
        </p:nvSpPr>
        <p:spPr>
          <a:xfrm>
            <a:off x="571472" y="642918"/>
            <a:ext cx="7858180" cy="5715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7" name="Подзаголовок 2"/>
          <p:cNvSpPr txBox="1">
            <a:spLocks/>
          </p:cNvSpPr>
          <p:nvPr/>
        </p:nvSpPr>
        <p:spPr>
          <a:xfrm>
            <a:off x="642910" y="714356"/>
            <a:ext cx="7858180" cy="5715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9" name="Подзаголовок 2"/>
          <p:cNvSpPr txBox="1">
            <a:spLocks/>
          </p:cNvSpPr>
          <p:nvPr/>
        </p:nvSpPr>
        <p:spPr>
          <a:xfrm>
            <a:off x="571472" y="642918"/>
            <a:ext cx="7858180" cy="5715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1" name="Подзаголовок 2"/>
          <p:cNvSpPr txBox="1">
            <a:spLocks/>
          </p:cNvSpPr>
          <p:nvPr/>
        </p:nvSpPr>
        <p:spPr>
          <a:xfrm>
            <a:off x="642910" y="714356"/>
            <a:ext cx="7858180" cy="5715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122" name="Picture 2" descr="2016-02-20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8" y="1500174"/>
            <a:ext cx="3714776" cy="49518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 rot="10800000" flipV="1">
            <a:off x="285719" y="2929651"/>
            <a:ext cx="4645205" cy="1631216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придания жидким обоям какого-либо цвета (в случае если обои без добавления пигмента то есть белого цвета) в раствор добавляем краситель, после чего его  тщательно перемешать.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769</TotalTime>
  <Words>1150</Words>
  <Application>Microsoft Office PowerPoint</Application>
  <PresentationFormat>Экран (4:3)</PresentationFormat>
  <Paragraphs>67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Бумажная</vt:lpstr>
      <vt:lpstr> мастер -класса  «Отделка стен жидкими обоями – один из способов отделки стен»   Разработала и провела мастер производственного обучения  1 категории  С. Н. Еремеева    </vt:lpstr>
      <vt:lpstr> Материалы, состав.</vt:lpstr>
      <vt:lpstr>Все о жидких обоях </vt:lpstr>
      <vt:lpstr>Все о жидких обоях </vt:lpstr>
      <vt:lpstr>Достоинства и недостатки </vt:lpstr>
      <vt:lpstr>Инструменты</vt:lpstr>
      <vt:lpstr>             Подготовка поверхности под нанесение жидких обоев.</vt:lpstr>
      <vt:lpstr>Приготовление жидких обоев.</vt:lpstr>
      <vt:lpstr>Приготовление жидких обоев своими руками.       Добавление колера.</vt:lpstr>
      <vt:lpstr>Приготовление жидких обоев своими руками.    Добавление фольги.</vt:lpstr>
      <vt:lpstr>Приготовление жидких обоев своими руками.    Нанесение смеси на поверхность.</vt:lpstr>
      <vt:lpstr>Приготовление жидких обоев своими руками.    Нанесение смеси на поверхность.</vt:lpstr>
      <vt:lpstr>Приготовление жидких обоев своими руками.    Нанесение смеси на поверхность.</vt:lpstr>
      <vt:lpstr>Приготовление жидких обоев своими руками.    Нанесение смеси на поверхность.</vt:lpstr>
      <vt:lpstr>Приготовление жидких обоев своими руками.    Заглаживание поверхности.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Света</dc:creator>
  <cp:lastModifiedBy>Пользователь Windows</cp:lastModifiedBy>
  <cp:revision>152</cp:revision>
  <dcterms:created xsi:type="dcterms:W3CDTF">2015-11-17T12:16:06Z</dcterms:created>
  <dcterms:modified xsi:type="dcterms:W3CDTF">2022-01-17T11:03:44Z</dcterms:modified>
</cp:coreProperties>
</file>