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18.05.2016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2132856"/>
            <a:ext cx="7851648" cy="1584176"/>
          </a:xfrm>
        </p:spPr>
        <p:txBody>
          <a:bodyPr>
            <a:normAutofit/>
          </a:bodyPr>
          <a:lstStyle/>
          <a:p>
            <a:r>
              <a:rPr lang="ru-RU" sz="6600" dirty="0" smtClean="0">
                <a:solidFill>
                  <a:schemeClr val="tx1"/>
                </a:solidFill>
              </a:rPr>
              <a:t>Обработка металлов </a:t>
            </a:r>
            <a:endParaRPr lang="ru-RU" sz="6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99592" y="476672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Основные виды обработки металлов: 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683568" y="1988840"/>
            <a:ext cx="792088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800" dirty="0" smtClean="0"/>
              <a:t>      Детали </a:t>
            </a:r>
            <a:r>
              <a:rPr lang="ru-RU" sz="2800" dirty="0" smtClean="0"/>
              <a:t>машин, станков и приборов изготовляют различными методами: отливкой, обработкой давлением (прокаткой, волочением, прессованием, ковкой и штамповкой), сваркой и механической обработкой на металлообрабатывающих станках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03648" y="620688"/>
            <a:ext cx="73448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Обработка металла      давлением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5292080" y="1772816"/>
            <a:ext cx="367240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dirty="0" smtClean="0"/>
          </a:p>
          <a:p>
            <a:pPr algn="just"/>
            <a:r>
              <a:rPr lang="ru-RU" dirty="0" smtClean="0"/>
              <a:t>При </a:t>
            </a:r>
            <a:r>
              <a:rPr lang="ru-RU" dirty="0" smtClean="0"/>
              <a:t>обработке металла давлением широко используют пластические свойства металлов, т. е. их способность в определенных условиях под действием приложенных внешних сил изменять, не разрушаясь, размеры и форму и сохранять полученную форму после прекращения действия сил. При обработке давлением изменяются также структура и механические свойства металла.</a:t>
            </a:r>
            <a:endParaRPr lang="ru-RU" dirty="0"/>
          </a:p>
        </p:txBody>
      </p:sp>
      <p:pic>
        <p:nvPicPr>
          <p:cNvPr id="1026" name="Picture 2" descr="C:\Users\User\Desktop\ajnj dkflbr\goryachaya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764" y="1916832"/>
            <a:ext cx="4743887" cy="3888432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79512" y="5445224"/>
            <a:ext cx="87849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 smtClean="0"/>
          </a:p>
          <a:p>
            <a:r>
              <a:rPr lang="ru-RU" sz="2000" dirty="0" smtClean="0"/>
              <a:t>К </a:t>
            </a:r>
            <a:r>
              <a:rPr lang="ru-RU" sz="2000" dirty="0" smtClean="0"/>
              <a:t>видам обработки металлов давлением относятся прокатка, волочение, прессование, свободная ковка и штамповка.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ajnj dkflbr\416546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756" y="2492896"/>
            <a:ext cx="4689260" cy="3307904"/>
          </a:xfrm>
          <a:prstGeom prst="rect">
            <a:avLst/>
          </a:prstGeom>
          <a:noFill/>
        </p:spPr>
      </p:pic>
      <p:pic>
        <p:nvPicPr>
          <p:cNvPr id="2051" name="Picture 3" descr="C:\Users\User\Desktop\ajnj dkflbr\Attachmen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0664" y="3429645"/>
            <a:ext cx="4213336" cy="3163243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611560" y="655821"/>
            <a:ext cx="820891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000" dirty="0" smtClean="0">
                <a:solidFill>
                  <a:prstClr val="black"/>
                </a:solidFill>
              </a:rPr>
              <a:t>     Самый </a:t>
            </a:r>
            <a:r>
              <a:rPr lang="ru-RU" sz="2000" dirty="0">
                <a:solidFill>
                  <a:prstClr val="black"/>
                </a:solidFill>
              </a:rPr>
              <a:t>массовый способ обработки металлов давлением, осуществляемый путем пропуска металла в зазор между вращающимися в разных направлениях валками, вследствие чего уменьшается площадь поперечного сечения исходной заготовки, а в ряде случаев изменяется ее профиль. </a:t>
            </a:r>
            <a:endParaRPr lang="ru-RU" sz="2000" dirty="0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59632" y="207674"/>
            <a:ext cx="619268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/>
              <a:t>1.  </a:t>
            </a:r>
            <a:r>
              <a:rPr lang="ru-RU" sz="3200" dirty="0" smtClean="0">
                <a:solidFill>
                  <a:prstClr val="black"/>
                </a:solidFill>
              </a:rPr>
              <a:t>Прокатка</a:t>
            </a:r>
            <a:r>
              <a:rPr lang="ru-RU" sz="3200" dirty="0">
                <a:solidFill>
                  <a:prstClr val="black"/>
                </a:solidFill>
              </a:rPr>
              <a:t>:</a:t>
            </a:r>
            <a:endParaRPr lang="ru-RU" sz="32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260648"/>
            <a:ext cx="8280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      2 </a:t>
            </a:r>
            <a:r>
              <a:rPr lang="ru-RU" sz="3200" b="1" dirty="0" smtClean="0"/>
              <a:t>.</a:t>
            </a:r>
            <a:r>
              <a:rPr lang="ru-RU" sz="3200" dirty="0" smtClean="0"/>
              <a:t>Волочение: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718100" y="260648"/>
            <a:ext cx="4246388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2200" dirty="0" smtClean="0"/>
          </a:p>
          <a:p>
            <a:pPr algn="just"/>
            <a:endParaRPr lang="ru-RU" sz="2200" dirty="0"/>
          </a:p>
          <a:p>
            <a:pPr algn="just"/>
            <a:r>
              <a:rPr lang="ru-RU" sz="2200" dirty="0" smtClean="0"/>
              <a:t>Этот </a:t>
            </a:r>
            <a:r>
              <a:rPr lang="ru-RU" sz="2200" dirty="0" smtClean="0"/>
              <a:t>способ состоит в протягивании металла в холодном состоянии через отверстие (фильер) в матрице, поперечное сечение которого меньше, чем у обрабатываемой заготовки. При волочении площадь поперечного сечения уменьшается, благодаря чему длина заготовки </a:t>
            </a:r>
            <a:r>
              <a:rPr lang="ru-RU" sz="2200" dirty="0" smtClean="0"/>
              <a:t>увеличивается</a:t>
            </a:r>
            <a:r>
              <a:rPr lang="ru-RU" sz="2200" dirty="0" smtClean="0"/>
              <a:t>. Волочению </a:t>
            </a:r>
            <a:r>
              <a:rPr lang="ru-RU" sz="2200" dirty="0" smtClean="0"/>
              <a:t>подвергают </a:t>
            </a:r>
            <a:r>
              <a:rPr lang="ru-RU" sz="2200" dirty="0" smtClean="0"/>
              <a:t>черные и цветные </a:t>
            </a:r>
            <a:r>
              <a:rPr lang="ru-RU" sz="2200" dirty="0" smtClean="0"/>
              <a:t>металлы </a:t>
            </a:r>
            <a:r>
              <a:rPr lang="ru-RU" sz="2200" dirty="0" smtClean="0"/>
              <a:t>и сплавы в прутках, проволоке и трубах. Волочение позволяет получать материалы точных размеров и с высоким качеством поверхности.</a:t>
            </a:r>
            <a:endParaRPr lang="ru-RU" sz="2200" dirty="0"/>
          </a:p>
        </p:txBody>
      </p:sp>
      <p:pic>
        <p:nvPicPr>
          <p:cNvPr id="3074" name="Picture 2" descr="C:\Users\User\Desktop\ajnj dkflbr\425fb0178fc77c9665f9c4b1ba554d5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124744"/>
            <a:ext cx="4610596" cy="5445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40060" y="755678"/>
            <a:ext cx="3779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 </a:t>
            </a:r>
            <a:r>
              <a:rPr lang="ru-RU" sz="2000" b="1" dirty="0" smtClean="0"/>
              <a:t>3. </a:t>
            </a:r>
            <a:r>
              <a:rPr lang="ru-RU" sz="3200" dirty="0" smtClean="0"/>
              <a:t>Прессование</a:t>
            </a:r>
            <a:r>
              <a:rPr lang="ru-RU" sz="3200" b="1" dirty="0" smtClean="0"/>
              <a:t>:</a:t>
            </a:r>
            <a:endParaRPr lang="ru-RU" sz="3200" dirty="0"/>
          </a:p>
        </p:txBody>
      </p:sp>
      <p:pic>
        <p:nvPicPr>
          <p:cNvPr id="5123" name="Picture 3" descr="C:\Users\User\Desktop\ajnj dkflbr\99981814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72816"/>
            <a:ext cx="4860032" cy="468052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4932040" y="468173"/>
            <a:ext cx="410445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      Оно </a:t>
            </a:r>
            <a:r>
              <a:rPr lang="ru-RU" sz="2400" dirty="0" smtClean="0"/>
              <a:t>осуществляется продавливанием металла через отверстие матрицы. Профиль прессованного металла соответствует конфигурации отверстия матрицы, оставаясь постоянным по всей длине. Прессованием изготовляют прутки, трубы и различные сложные профили из таких цветных металлов, как олово, свинец, алюминий, медь и т. д. Прессуют обычно на гидравлических прессах усилием до 15тыс. т</a:t>
            </a:r>
            <a:r>
              <a:rPr lang="ru-RU" sz="2400" i="1" dirty="0" smtClean="0"/>
              <a:t>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60648"/>
            <a:ext cx="78488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/>
              <a:t>4.Ковка</a:t>
            </a:r>
            <a:r>
              <a:rPr lang="ru-RU" sz="3200" dirty="0" smtClean="0"/>
              <a:t>:</a:t>
            </a:r>
            <a:endParaRPr lang="ru-RU" sz="3200" dirty="0"/>
          </a:p>
        </p:txBody>
      </p:sp>
      <p:pic>
        <p:nvPicPr>
          <p:cNvPr id="6148" name="Picture 4" descr="C:\Users\User\Desktop\ajnj dkflbr\home_na_lodz_poland_v44_71957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17501"/>
            <a:ext cx="9144000" cy="5740499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0" y="1124744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2400" dirty="0" smtClean="0">
                <a:solidFill>
                  <a:schemeClr val="bg1"/>
                </a:solidFill>
              </a:rPr>
              <a:t>     Операция</a:t>
            </a:r>
            <a:r>
              <a:rPr lang="ru-RU" sz="2400" dirty="0" smtClean="0">
                <a:solidFill>
                  <a:schemeClr val="bg1"/>
                </a:solidFill>
              </a:rPr>
              <a:t>, при которой металлу ударами инструментов придают требуемую внешнюю </a:t>
            </a:r>
            <a:r>
              <a:rPr lang="ru-RU" sz="2400" dirty="0" smtClean="0">
                <a:solidFill>
                  <a:schemeClr val="bg1"/>
                </a:solidFill>
              </a:rPr>
              <a:t>форму, называется</a:t>
            </a:r>
            <a:r>
              <a:rPr lang="ru-RU" sz="2400" dirty="0" smtClean="0">
                <a:solidFill>
                  <a:schemeClr val="bg1"/>
                </a:solidFill>
              </a:rPr>
              <a:t> </a:t>
            </a:r>
            <a:r>
              <a:rPr lang="ru-RU" sz="2400" b="1" dirty="0" smtClean="0">
                <a:solidFill>
                  <a:schemeClr val="bg1"/>
                </a:solidFill>
              </a:rPr>
              <a:t>ковкой</a:t>
            </a:r>
            <a:r>
              <a:rPr lang="ru-RU" sz="2400" i="1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ru-RU" sz="2400" dirty="0" smtClean="0">
                <a:solidFill>
                  <a:schemeClr val="bg1"/>
                </a:solidFill>
              </a:rPr>
              <a:t>     Ковку</a:t>
            </a:r>
            <a:r>
              <a:rPr lang="ru-RU" sz="2400" dirty="0" smtClean="0">
                <a:solidFill>
                  <a:schemeClr val="bg1"/>
                </a:solidFill>
              </a:rPr>
              <a:t>, осуществляемую под плоскими бойками, называют свободной</a:t>
            </a:r>
            <a:r>
              <a:rPr lang="ru-RU" sz="2400" b="1" dirty="0" smtClean="0">
                <a:solidFill>
                  <a:schemeClr val="bg1"/>
                </a:solidFill>
              </a:rPr>
              <a:t>, </a:t>
            </a:r>
            <a:r>
              <a:rPr lang="ru-RU" sz="2400" dirty="0" smtClean="0">
                <a:solidFill>
                  <a:schemeClr val="bg1"/>
                </a:solidFill>
              </a:rPr>
              <a:t>так как изменение формы металла при этом виде обработки не ограничивается стенками особых форм (штампов) и металл «течет» свободно. 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26298" y="261748"/>
            <a:ext cx="25539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/>
              <a:t>5.    Штамповка</a:t>
            </a:r>
            <a:r>
              <a:rPr lang="ru-RU" sz="2400" dirty="0" smtClean="0"/>
              <a:t>: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052736"/>
            <a:ext cx="410445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    Способ </a:t>
            </a:r>
            <a:r>
              <a:rPr lang="ru-RU" sz="2800" dirty="0" smtClean="0"/>
              <a:t>изготовления изделий давлением при помощи штампов, т. е. металлических форм, очертания и форма которых соответствует очертанию и форме </a:t>
            </a:r>
            <a:r>
              <a:rPr lang="ru-RU" sz="2800" dirty="0" err="1" smtClean="0"/>
              <a:t>изделий,называют</a:t>
            </a:r>
            <a:r>
              <a:rPr lang="ru-RU" sz="2800" dirty="0" smtClean="0"/>
              <a:t> </a:t>
            </a:r>
            <a:r>
              <a:rPr lang="ru-RU" sz="2800" dirty="0" err="1" smtClean="0"/>
              <a:t>штамповкой</a:t>
            </a:r>
            <a:r>
              <a:rPr lang="ru-RU" sz="2800" b="1" dirty="0" err="1" smtClean="0"/>
              <a:t>.</a:t>
            </a:r>
            <a:r>
              <a:rPr lang="ru-RU" sz="2800" dirty="0" err="1" smtClean="0"/>
              <a:t>Различают</a:t>
            </a:r>
            <a:r>
              <a:rPr lang="ru-RU" sz="2800" dirty="0" smtClean="0"/>
              <a:t> объемную и листовую штамповку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7170" name="Picture 2" descr="C:\Users\User\Desktop\ajnj dkflbr\штамповк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0"/>
            <a:ext cx="4499992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64</TotalTime>
  <Words>338</Words>
  <Application>Microsoft Office PowerPoint</Application>
  <PresentationFormat>Экран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Обработка металлов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Обработка металлов </dc:title>
  <dc:creator>Екатерина</dc:creator>
  <cp:lastModifiedBy>Olya Ganus</cp:lastModifiedBy>
  <cp:revision>8</cp:revision>
  <dcterms:created xsi:type="dcterms:W3CDTF">2014-12-11T15:34:28Z</dcterms:created>
  <dcterms:modified xsi:type="dcterms:W3CDTF">2016-05-18T11:13:13Z</dcterms:modified>
</cp:coreProperties>
</file>