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4" r:id="rId3"/>
    <p:sldId id="271" r:id="rId4"/>
    <p:sldId id="273" r:id="rId5"/>
    <p:sldId id="270" r:id="rId6"/>
    <p:sldId id="272" r:id="rId7"/>
    <p:sldId id="265" r:id="rId8"/>
    <p:sldId id="258" r:id="rId9"/>
    <p:sldId id="260" r:id="rId10"/>
    <p:sldId id="261" r:id="rId11"/>
    <p:sldId id="262" r:id="rId12"/>
    <p:sldId id="263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4660"/>
  </p:normalViewPr>
  <p:slideViewPr>
    <p:cSldViewPr>
      <p:cViewPr varScale="1">
        <p:scale>
          <a:sx n="60" d="100"/>
          <a:sy n="6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03052-0125-4028-84A6-ADBC03C41A92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98465-F8CC-4B3C-9BEC-4ECEC9FBE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8465-F8CC-4B3C-9BEC-4ECEC9FBE81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knigastroitelya.ru/steni/krasim-steny-v-kuxne.ht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recn.ru/images/recn/2014/11/411-500x32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888315" cy="621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714488"/>
            <a:ext cx="8572560" cy="4786346"/>
          </a:xfr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«Приготовление жидких обоев своими руками с нанесением на поверхность»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Разработала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 производственного обучения 1 категории  «БТСТ»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С. Н.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Еремеева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2016 год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642910" y="571480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571472" y="357166"/>
            <a:ext cx="7858180" cy="614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428604"/>
            <a:ext cx="67866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-класса</a:t>
            </a:r>
            <a:endParaRPr lang="ru-RU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958166" cy="785818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Добавление клея ПВА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2016-02-20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00174"/>
            <a:ext cx="3689350" cy="491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57158" y="2000240"/>
            <a:ext cx="4429156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Добавляем клей ПВА из расчета - 100 мл на 1кг бумаги.</a:t>
            </a:r>
          </a:p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Тщательно перемешиваем миксером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958166" cy="857256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Добавление колера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2214554"/>
            <a:ext cx="4429156" cy="261610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Добавляем колер из расчета – в зависимости какой насыщенности вы хотите получить цвет.</a:t>
            </a:r>
          </a:p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Тщательно перемешиваем миксером.</a:t>
            </a:r>
          </a:p>
          <a:p>
            <a:pPr marL="457200" indent="-457200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2016-02-20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00174"/>
            <a:ext cx="3714776" cy="4951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958166" cy="71438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Добавление гипса (шпаклевки)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071546"/>
            <a:ext cx="4429156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Добавляем гипс (шпаклевку) из расчета –  40 ложечек (ложечки как для детского питания).</a:t>
            </a:r>
          </a:p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Тщательно перемешиваем миксером.</a:t>
            </a:r>
          </a:p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Помещаем смесь в целлофановые пакеты, крепко закручиваем пакеты и оставляем смесь созревать на сутки. Чтобы не было много комков пакет со смесью периодически встряхивается.</a:t>
            </a:r>
          </a:p>
        </p:txBody>
      </p:sp>
      <p:pic>
        <p:nvPicPr>
          <p:cNvPr id="6146" name="Picture 2" descr="2016-02-24 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14422"/>
            <a:ext cx="3924302" cy="2942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Photo0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929066"/>
            <a:ext cx="206692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958166" cy="100013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Добавление фольги, мраморной крошки…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285860"/>
            <a:ext cx="3786214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Добавляем фольгу. (мишуру, мраморную крошку) Режем или рвем  ее на мелкие части.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насыщенности цвета можно добавить еще колер.</a:t>
            </a:r>
          </a:p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Тщательно перемешиваем вручную или миксером.</a:t>
            </a:r>
          </a:p>
          <a:p>
            <a:pPr marL="457200" indent="-457200">
              <a:buAutoNum type="arabicPeriod" startAt="3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необходимости можно добавить воды.</a:t>
            </a:r>
          </a:p>
        </p:txBody>
      </p:sp>
      <p:pic>
        <p:nvPicPr>
          <p:cNvPr id="7170" name="Picture 2" descr="2016-02-24 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357298"/>
            <a:ext cx="3929090" cy="294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2016-02-24 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500570"/>
            <a:ext cx="2428892" cy="1822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2016-02-24 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572008"/>
            <a:ext cx="2359025" cy="1770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958166" cy="57150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Нанесение смеси на поверхность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285860"/>
            <a:ext cx="4786346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Смесь наносим на поверхность шпателем. Для нанесения используем терку (керамическую, стеклянную) и шпатель.  Терку держим к стене под углом 15 – 25 градусов. Это дает нам убирать излишки смеси. Нанесение начинаем с угла к середине стены. Толщина наносимого слоя должна быть 1 – 3 мм.</a:t>
            </a:r>
          </a:p>
        </p:txBody>
      </p:sp>
      <p:pic>
        <p:nvPicPr>
          <p:cNvPr id="8194" name="Picture 2" descr="2016-02-24 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857628"/>
            <a:ext cx="3214710" cy="2412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2016-02-24 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85860"/>
            <a:ext cx="3214710" cy="2413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958166" cy="64294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Заглаживание поверхности.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1214422"/>
            <a:ext cx="7858180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285728"/>
            <a:ext cx="7858180" cy="614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1142984"/>
            <a:ext cx="3786214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После нанесения смеси равной 1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начинаем заглаживание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поверхности теркой. При необходимости смачиваем поверхность водой. </a:t>
            </a:r>
          </a:p>
        </p:txBody>
      </p:sp>
      <p:pic>
        <p:nvPicPr>
          <p:cNvPr id="9218" name="Picture 2" descr="2016-02-24 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71546"/>
            <a:ext cx="2286016" cy="3048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2016-02-24 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714752"/>
            <a:ext cx="2286016" cy="2833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2016-02-24 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786190"/>
            <a:ext cx="2143555" cy="2857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886728" cy="71438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 жидких обоях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2000240"/>
            <a:ext cx="7858180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00034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714348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28596" y="1285860"/>
            <a:ext cx="8286808" cy="53959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России жидкие обои стали продаваться в тот период, когда у бумажной отделки практически не было конкурентов. Но бумагу не на все поверхности удобно клеить, чего не скажешь о жидком варианте. В состав материала входит целлюлоза, шелк и хлопок, цвет придает безопасный краситель на водной основе, а связывает эти все компоненты клей КМЦ. Иногда для придания материалу фактурности в обои кладут мраморную или кварцевую крошку, цветной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также частый компонент – блестки слюды, они обычно отдельно продаются в пакете и непосредственно при отделке их можно добавлять в массу.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Жидкими обоями отделывают помещение только изнутри, чаще всего их используют в квартирах, потому что материал считается экологически чистым и натуральным. Дизайнеры рекомендуют наносить их в детской комнате и в спальнях, так как они создают уют и гармонию. А так как волокнистое покрытие обладает хорошими шумоизоляционными свойствами, то оно хорошо подойдет для гостиной или комнаты, где стоит телевизор.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072494" cy="107157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поверхности и техника нанесения жидких обоев.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2000240"/>
            <a:ext cx="7858180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00034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714348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28596" y="1500174"/>
            <a:ext cx="8215370" cy="480131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приготовления жидких обоев сухая смесь разводится водой в пропорциях, настаивается, затем тщательно перемешивается до получения однородной массы  миксером.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Затем добавляют клей ПВА, колер, гипс, фольгу,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перемешивают миксером.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Упаковывают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целлофановые мешки и выдерживают в течении 6 -12 час.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этого их можно наносить. Жидкие обои накладываются на стену слоем от 1-3 мм.  Толщина наносимых слоев может быть различной, вплоть до придания поверхности различных рисунков и создания барельефов.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ставшийся материал можно заморозить и хранить в холодильнике до следующих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Перед нанесением смеси стены нужно обязательно очистить от старых обоев, грязи, пыли, плесени, грибка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прогрунтовать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 этом если грунтовое покрытие темное, то не нужно на него наносить светлые обои – оно будет просвечивать.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работе с жидкими обоями в помещении должно быть тепло, не ниже +10-18 градусов. Время высыхания жидких обоев от 1 до 3-х суток, чем суше помещение – тем быстрее процесс высыхания.                                                                                                                                                   -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866748" y="6524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57158" y="804842"/>
            <a:ext cx="8520170" cy="662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072494" cy="57150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Нанесение и уход за жидкими обоями.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2000240"/>
            <a:ext cx="7858180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00034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714348" y="1071546"/>
            <a:ext cx="7858180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7158" y="928670"/>
            <a:ext cx="8429684" cy="5262979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Наносятся обои вручную шпателем.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Фактурную отделку стен начинают не раньше, чем через 6-7 часов после нанесения покрытия. Отделку можно проводить ручным рельефным валиком, при этом валик нужно регулярно смачивать водой. Также можно декорировать обои с помощью пневмораспылителя. После высыхания обоев для придания поверхности дополнительной прочности и водостойкости можно нанести бесцветный лак-закрепитель, особенно это актуально для ванных комнат и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кухонь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он сделает жидкие обои «моющимися» и не позволит проникать внутрь обоев влаги и копоти.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Стены, покрытые жидкими обоями, можно чистить с помощью пылесоса, а сильные загрязнения можно снять шпателем, предварительно смочив место загрязнения водой, после чего нанести новый слой, но при этом нужно учитывать, что если обои не слишком новые, то участок с новым покрытием будет более светлым. Небольшие загрязнения можно удалить обычным ластиком.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866748" y="6524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57158" y="804842"/>
            <a:ext cx="8520170" cy="662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98" cy="500066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Достоинства  жидких обоев.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2000240"/>
            <a:ext cx="7858180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00034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714348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34" y="857232"/>
            <a:ext cx="8286808" cy="575542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другими декоративными обоями жидкие имеют ряд преимуществ: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Чтобы их приготовить много места не требуется, в отличие от обычных бумажных, которые нужно расстилать на полу и промазывать клеем.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Перед нанесением не нужно идеально равнять потолок.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Работать с материалом очень комфортно, от него нет лишней пыли и неприятного запаха. Наносить его легко, стыков никаких нет, легко заполняет собой щели в местах, где потолок соединяется со стеной.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Жидкими обоями очень удобно отделывать колоны, ярки и прочие архитектурные детали.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После того как обои высохнут, материал все равно остается эластичным и даже при усадке дома на отделке не появятся трещины.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Благодаря своей микропористой структуре жидкие обои замечательно поглощают шум и держат тепло при этом поверхность стены «дышит», не образуется парниковый эффект, нет сырости в комнате.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Запахи и пыль материалом не впитывается и в случае пожара он не выделяет отравляющих газов.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ремонтировать отдельный участок, не снимая все обои. Для этого нужно вырезать поврежденный участок, развести обои и заделать потолок. Отличия не будет заметно.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98" cy="500066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Недостатки  жидких обоев.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2000240"/>
            <a:ext cx="7858180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00034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714348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928662" y="928670"/>
            <a:ext cx="7286676" cy="501675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Среди недостатков отделки потолка жидкими обоями можно выделить такие: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Высокая стоимость по сравнению с обычными обоями или натяжным потолком. Хотя с каждым годом на жидкие обои для потолка цена становятся все ниже, до сих пор позволить себе такую отделку может не каждая среднестатистическая семья.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Небольшое разнообразие расцветок.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Эти обои нельзя мыть и, не смотря на то, что они считаются влагостойкими, если затопят соседи, они будут безнадежно испорченными.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886728" cy="64294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Инструменты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1142984"/>
            <a:ext cx="7858180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642910" y="571480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1142976" y="5429264"/>
            <a:ext cx="6643734" cy="100013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Строительный миксер, н</a:t>
            </a: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абор шпателей,</a:t>
            </a:r>
            <a:r>
              <a:rPr kumimoji="0" lang="ru-RU" sz="9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ластмассовая терка,  </a:t>
            </a:r>
            <a:r>
              <a:rPr lang="ru-RU" sz="9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отрезовка</a:t>
            </a:r>
            <a:endParaRPr lang="ru-RU" sz="9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3475d515bfaeaa811b249dbc9009d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500174"/>
            <a:ext cx="4526233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736"/>
            <a:ext cx="7929618" cy="50006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Грунтовка поверхности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7886728" cy="100013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поверхности под нанесение жидких обоев.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714348" y="1428736"/>
            <a:ext cx="7786742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571472" y="1714488"/>
            <a:ext cx="7858180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00034" y="1500174"/>
            <a:ext cx="7858180" cy="4857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785786" y="1928778"/>
            <a:ext cx="7858180" cy="492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2016-02-20 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5499424" cy="4125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958166" cy="100013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1428736"/>
            <a:ext cx="4643470" cy="31700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 Нарезаем или рвем бумаги на мелкие кусочки.</a:t>
            </a:r>
          </a:p>
          <a:p>
            <a:pPr marL="457200" indent="-45720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Заливаем теплой водой, температура воды 20-25 градусов. На 1 кг </a:t>
            </a:r>
          </a:p>
          <a:p>
            <a:pPr marL="457200" indent="-45720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бумаги 5 л воды, перемешиваем руками до получения однородной массы.</a:t>
            </a:r>
          </a:p>
          <a:p>
            <a:pPr marL="457200" indent="-45720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Настаиваем от 6 до 12 часов.</a:t>
            </a:r>
          </a:p>
          <a:p>
            <a:pPr marL="457200" indent="-45720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Тщательно перемешиваем 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2016-02-20 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000240"/>
            <a:ext cx="3208337" cy="4276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4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071670" y="4786322"/>
            <a:ext cx="2522537" cy="164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950</Words>
  <PresentationFormat>Экран (4:3)</PresentationFormat>
  <Paragraphs>60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   «Приготовление жидких обоев своими руками с нанесением на поверхность»    Разработала  мастер производственного обучения 1 категории  «БТСТ»  С. Н. Еремеева   2016 год </vt:lpstr>
      <vt:lpstr>Все о жидких обоях </vt:lpstr>
      <vt:lpstr> Подготовка поверхности и техника нанесения жидких обоев. </vt:lpstr>
      <vt:lpstr>Нанесение и уход за жидкими обоями. </vt:lpstr>
      <vt:lpstr>Достоинства  жидких обоев.</vt:lpstr>
      <vt:lpstr>  Недостатки  жидких обоев.</vt:lpstr>
      <vt:lpstr>Инструменты</vt:lpstr>
      <vt:lpstr>             Подготовка поверхности под нанесение жидких обоев.</vt:lpstr>
      <vt:lpstr>Приготовление жидких обоев своими руками.</vt:lpstr>
      <vt:lpstr>Приготовление жидких обоев своими руками.       Добавление клея ПВА</vt:lpstr>
      <vt:lpstr>Приготовление жидких обоев своими руками.       Добавление колера</vt:lpstr>
      <vt:lpstr>Приготовление жидких обоев своими руками.    Добавление гипса (шпаклевки)</vt:lpstr>
      <vt:lpstr>Приготовление жидких обоев своими руками.    Добавление фольги, мраморной крошки…</vt:lpstr>
      <vt:lpstr>Приготовление жидких обоев своими руками.    Нанесение смеси на поверхность.</vt:lpstr>
      <vt:lpstr>Приготовление жидких обоев своими руками.    Заглаживание поверхности.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USER</cp:lastModifiedBy>
  <cp:revision>99</cp:revision>
  <dcterms:created xsi:type="dcterms:W3CDTF">2015-11-17T12:16:06Z</dcterms:created>
  <dcterms:modified xsi:type="dcterms:W3CDTF">2016-04-30T15:03:26Z</dcterms:modified>
</cp:coreProperties>
</file>